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0E4FEC-A9C2-4E0E-9EE5-661F8E5762CB}" type="datetimeFigureOut">
              <a:rPr lang="hr-HR" smtClean="0"/>
              <a:pPr/>
              <a:t>29.4.2018.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2E857E-27EA-4AB6-944E-2DAA32E3BA4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diauto.com/" TargetMode="External"/><Relationship Id="rId13" Type="http://schemas.openxmlformats.org/officeDocument/2006/relationships/hyperlink" Target="http://www.novilist.hr/" TargetMode="External"/><Relationship Id="rId3" Type="http://schemas.openxmlformats.org/officeDocument/2006/relationships/hyperlink" Target="http://www.terraconbusinessnews.com/" TargetMode="External"/><Relationship Id="rId7" Type="http://schemas.openxmlformats.org/officeDocument/2006/relationships/hyperlink" Target="http://www.consultare.hr/" TargetMode="External"/><Relationship Id="rId12" Type="http://schemas.openxmlformats.org/officeDocument/2006/relationships/hyperlink" Target="http://www.studentski.hr/" TargetMode="External"/><Relationship Id="rId2" Type="http://schemas.openxmlformats.org/officeDocument/2006/relationships/hyperlink" Target="http://www.gradimo.hr/" TargetMode="External"/><Relationship Id="rId16" Type="http://schemas.openxmlformats.org/officeDocument/2006/relationships/hyperlink" Target="http://www.mosda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pp/" TargetMode="External"/><Relationship Id="rId11" Type="http://schemas.openxmlformats.org/officeDocument/2006/relationships/hyperlink" Target="http://www.dw.com/" TargetMode="External"/><Relationship Id="rId5" Type="http://schemas.openxmlformats.org/officeDocument/2006/relationships/hyperlink" Target="http://www.sibenik.in/" TargetMode="External"/><Relationship Id="rId15" Type="http://schemas.openxmlformats.org/officeDocument/2006/relationships/hyperlink" Target="http://www.autoportal.hr/" TargetMode="External"/><Relationship Id="rId10" Type="http://schemas.openxmlformats.org/officeDocument/2006/relationships/hyperlink" Target="http://www.revijamehanik.si/" TargetMode="External"/><Relationship Id="rId4" Type="http://schemas.openxmlformats.org/officeDocument/2006/relationships/hyperlink" Target="http://www.seebiz.eu/" TargetMode="External"/><Relationship Id="rId9" Type="http://schemas.openxmlformats.org/officeDocument/2006/relationships/hyperlink" Target="http://www.energetika-net/" TargetMode="External"/><Relationship Id="rId14" Type="http://schemas.openxmlformats.org/officeDocument/2006/relationships/hyperlink" Target="http://www.flickr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26.4. obilježava se Svjetski dan obnovljivih izvora energije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Obnovljivi izvori energije vode, vjetra, sunca i biomase imaju svrhu smanjenja emisije stakleničkih plinova i ugljik-dioksida.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Renault-Nissan-najuspjesniji-u-elektricnim-vozilima_VIDIClanakNaslov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789" y="1481138"/>
            <a:ext cx="6794422" cy="452596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Budućnost-sadašnjost korištenja obnovljivih izvora energije 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ucati-bicikl-20150918093013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192688" cy="410445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iv_traktor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192688" cy="3810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3ba619bb0d13ea37142b29038f1bdf1b912f7c9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29619"/>
            <a:ext cx="6096000" cy="3429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BUDUĆNOST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5698349_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867694"/>
            <a:ext cx="6667500" cy="375285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ron-taksi-ceka-ljeto-za-let-Dubai-uvodi-bespilotne-letjelice_ca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5688632" cy="380067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4200617174_c5033240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839119"/>
            <a:ext cx="6350000" cy="3810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age_72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9575" y="1481138"/>
            <a:ext cx="7464850" cy="452596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Gradovi bez automobila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67_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120680" cy="402088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 obnovljivih izvora energije obilježava se od 26.travnja 1986. god., kad se je u nuklearnoj elektrani u Černobilu dogodila nuklearna katastrofa.</a:t>
            </a:r>
          </a:p>
          <a:p>
            <a:r>
              <a:rPr lang="hr-HR" dirty="0" smtClean="0"/>
              <a:t>Od posljedica zračenja život je izgubilo od 4000 do 9000 ljudi, a mnogo ih je moralo napustit grad.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>
                <a:hlinkClick r:id="rId2"/>
              </a:rPr>
              <a:t>www.gradimo.hr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www.terraconbusinessnews.com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www.seebiz.eu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www.sibenik.in</a:t>
            </a:r>
            <a:endParaRPr lang="hr-HR" dirty="0" smtClean="0"/>
          </a:p>
          <a:p>
            <a:r>
              <a:rPr lang="hr-HR" dirty="0" err="1" smtClean="0">
                <a:hlinkClick r:id="rId6"/>
              </a:rPr>
              <a:t>bpp</a:t>
            </a:r>
            <a:r>
              <a:rPr lang="hr-HR" dirty="0" smtClean="0"/>
              <a:t> Bioplin </a:t>
            </a:r>
            <a:r>
              <a:rPr lang="hr-HR" dirty="0" err="1" smtClean="0"/>
              <a:t>Maks</a:t>
            </a:r>
            <a:r>
              <a:rPr lang="hr-HR" dirty="0" smtClean="0"/>
              <a:t>, </a:t>
            </a:r>
            <a:r>
              <a:rPr lang="hr-HR" dirty="0" err="1" smtClean="0"/>
              <a:t>Rovišće</a:t>
            </a:r>
            <a:endParaRPr lang="hr-HR" dirty="0" smtClean="0"/>
          </a:p>
          <a:p>
            <a:r>
              <a:rPr lang="hr-HR" dirty="0" smtClean="0">
                <a:hlinkClick r:id="rId7"/>
              </a:rPr>
              <a:t>www.consultare.hr</a:t>
            </a:r>
            <a:endParaRPr lang="hr-HR" dirty="0" smtClean="0"/>
          </a:p>
          <a:p>
            <a:r>
              <a:rPr lang="hr-HR" dirty="0" smtClean="0">
                <a:hlinkClick r:id="rId8"/>
              </a:rPr>
              <a:t>www.vidiauto.com</a:t>
            </a:r>
            <a:endParaRPr lang="hr-HR" dirty="0" smtClean="0"/>
          </a:p>
          <a:p>
            <a:r>
              <a:rPr lang="hr-HR" dirty="0" err="1" smtClean="0">
                <a:hlinkClick r:id="rId9"/>
              </a:rPr>
              <a:t>www.energetika</a:t>
            </a:r>
            <a:r>
              <a:rPr lang="hr-HR" dirty="0" smtClean="0">
                <a:hlinkClick r:id="rId9"/>
              </a:rPr>
              <a:t>-net</a:t>
            </a:r>
            <a:endParaRPr lang="hr-HR" dirty="0" smtClean="0"/>
          </a:p>
          <a:p>
            <a:r>
              <a:rPr lang="hr-HR" dirty="0" smtClean="0">
                <a:hlinkClick r:id="rId10"/>
              </a:rPr>
              <a:t>www.revijamehanik.si</a:t>
            </a:r>
            <a:endParaRPr lang="hr-HR" dirty="0" smtClean="0"/>
          </a:p>
          <a:p>
            <a:r>
              <a:rPr lang="hr-HR" dirty="0" smtClean="0">
                <a:hlinkClick r:id="rId11"/>
              </a:rPr>
              <a:t>www.dw.com</a:t>
            </a:r>
            <a:endParaRPr lang="hr-HR" dirty="0" smtClean="0"/>
          </a:p>
          <a:p>
            <a:r>
              <a:rPr lang="hr-HR" dirty="0" smtClean="0">
                <a:hlinkClick r:id="rId12"/>
              </a:rPr>
              <a:t>www.studentski.hr</a:t>
            </a:r>
            <a:endParaRPr lang="hr-HR" dirty="0" smtClean="0"/>
          </a:p>
          <a:p>
            <a:r>
              <a:rPr lang="hr-HR" dirty="0" smtClean="0">
                <a:hlinkClick r:id="rId13"/>
              </a:rPr>
              <a:t>www.novilist.hr</a:t>
            </a:r>
            <a:endParaRPr lang="hr-HR" dirty="0" smtClean="0"/>
          </a:p>
          <a:p>
            <a:r>
              <a:rPr lang="hr-HR" dirty="0" smtClean="0">
                <a:hlinkClick r:id="rId14"/>
              </a:rPr>
              <a:t>www.flickr.com</a:t>
            </a:r>
            <a:endParaRPr lang="hr-HR" dirty="0" smtClean="0"/>
          </a:p>
          <a:p>
            <a:r>
              <a:rPr lang="hr-HR" dirty="0" smtClean="0">
                <a:hlinkClick r:id="rId15"/>
              </a:rPr>
              <a:t>www.autoportal.hr</a:t>
            </a:r>
            <a:endParaRPr lang="hr-HR" dirty="0" smtClean="0"/>
          </a:p>
          <a:p>
            <a:r>
              <a:rPr lang="hr-HR" dirty="0" smtClean="0">
                <a:hlinkClick r:id="rId16"/>
              </a:rPr>
              <a:t>www.mosday.ru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Izvori :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 toga dana katastrofa je pridonijela sve većoj primjeni obnovljivih izvora energije koja će zamijeniti neobnovljive izvore energije poput ugljena, nafte i zemnog plina.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-energija vode</a:t>
            </a:r>
          </a:p>
          <a:p>
            <a:r>
              <a:rPr lang="hr-HR" dirty="0" smtClean="0"/>
              <a:t>-energija vjetra</a:t>
            </a:r>
          </a:p>
          <a:p>
            <a:r>
              <a:rPr lang="hr-HR" dirty="0" smtClean="0"/>
              <a:t>-energija sunca </a:t>
            </a:r>
          </a:p>
          <a:p>
            <a:r>
              <a:rPr lang="hr-HR" dirty="0" smtClean="0"/>
              <a:t>-energija biomase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Obnovljivi izvori energije: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9523cb5c-a83f-486b-bef7-cc6dbd03b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5904656" cy="468052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ENERGIJA VODE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457053e3174627cf6e222d7db7a11a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9460" y="1481138"/>
            <a:ext cx="7185079" cy="452596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ENERGIJA VJETRA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trnovec_elektrana_0_0_468X1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864519"/>
            <a:ext cx="5943600" cy="37592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ENERGIJA SUNCA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g_bioma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5328592" cy="403244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ENERGIJA BIOMASE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pp-bioplin-ma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1600994"/>
            <a:ext cx="7048500" cy="428625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BIO-PLINSKO POSTROJENJE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157</Words>
  <Application>Microsoft Office PowerPoint</Application>
  <PresentationFormat>Prikaz na zaslonu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Gomilanje</vt:lpstr>
      <vt:lpstr>26.4. obilježava se Svjetski dan obnovljivih izvora energije </vt:lpstr>
      <vt:lpstr>Slajd 2</vt:lpstr>
      <vt:lpstr>Slajd 3</vt:lpstr>
      <vt:lpstr>Obnovljivi izvori energije:</vt:lpstr>
      <vt:lpstr>ENERGIJA VODE</vt:lpstr>
      <vt:lpstr>ENERGIJA VJETRA</vt:lpstr>
      <vt:lpstr>ENERGIJA SUNCA</vt:lpstr>
      <vt:lpstr>ENERGIJA BIOMASE</vt:lpstr>
      <vt:lpstr>BIO-PLINSKO POSTROJENJE</vt:lpstr>
      <vt:lpstr>Slajd 10</vt:lpstr>
      <vt:lpstr>Budućnost-sadašnjost korištenja obnovljivih izvora energije </vt:lpstr>
      <vt:lpstr>Slajd 12</vt:lpstr>
      <vt:lpstr>Slajd 13</vt:lpstr>
      <vt:lpstr>BUDUĆNOST</vt:lpstr>
      <vt:lpstr>Slajd 15</vt:lpstr>
      <vt:lpstr>Slajd 16</vt:lpstr>
      <vt:lpstr>Slajd 17</vt:lpstr>
      <vt:lpstr>Gradovi bez automobila</vt:lpstr>
      <vt:lpstr>Slajd 19</vt:lpstr>
      <vt:lpstr>Hvala na pažnji</vt:lpstr>
      <vt:lpstr>Izvori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26.4. obilježava se Svjetski dan obnovljivih izvora energije</dc:title>
  <dc:creator>Kuštan</dc:creator>
  <cp:lastModifiedBy>Kuštan</cp:lastModifiedBy>
  <cp:revision>10</cp:revision>
  <dcterms:created xsi:type="dcterms:W3CDTF">2018-04-26T20:47:22Z</dcterms:created>
  <dcterms:modified xsi:type="dcterms:W3CDTF">2018-04-29T08:55:52Z</dcterms:modified>
</cp:coreProperties>
</file>